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</p:sldMasterIdLst>
  <p:sldIdLst>
    <p:sldId id="278" r:id="rId7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83274" y="731518"/>
            <a:ext cx="825451" cy="324040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021" y="783451"/>
            <a:ext cx="3447022" cy="373840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Source Alignment for </a:t>
            </a:r>
            <a:r>
              <a:rPr lang="en-US" altLang="zh-CN" dirty="0" smtClean="0"/>
              <a:t>SfT-70X-WS65-H2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5" name="TextBox 33"/>
          <p:cNvSpPr txBox="1"/>
          <p:nvPr/>
        </p:nvSpPr>
        <p:spPr>
          <a:xfrm>
            <a:off x="234142" y="4521858"/>
            <a:ext cx="12020088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Center </a:t>
            </a:r>
            <a:r>
              <a:rPr lang="en-US" dirty="0"/>
              <a:t>of light emission surface is defined as (X=0, Y=0)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Top </a:t>
            </a:r>
            <a:r>
              <a:rPr lang="en-US" dirty="0"/>
              <a:t>of the die surface </a:t>
            </a:r>
            <a:r>
              <a:rPr lang="en-US" dirty="0" smtClean="0"/>
              <a:t>(inside the dome </a:t>
            </a:r>
            <a:r>
              <a:rPr lang="en-US" dirty="0" err="1" smtClean="0"/>
              <a:t>encapsulant</a:t>
            </a:r>
            <a:r>
              <a:rPr lang="en-US" dirty="0" smtClean="0"/>
              <a:t>) </a:t>
            </a:r>
            <a:r>
              <a:rPr lang="en-US" dirty="0"/>
              <a:t>is defined as Z=0 plane. 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>
                <a:sym typeface="+mn-ea"/>
              </a:rPr>
              <a:t>The distance from Z=0 plane to bottom of package : </a:t>
            </a:r>
            <a:r>
              <a:rPr lang="en-US" dirty="0" smtClean="0">
                <a:solidFill>
                  <a:srgbClr val="FF0000"/>
                </a:solidFill>
                <a:highlight>
                  <a:srgbClr val="FFFF00"/>
                </a:highlight>
                <a:sym typeface="+mn-ea"/>
              </a:rPr>
              <a:t>0.92</a:t>
            </a:r>
            <a:r>
              <a:rPr lang="en-US" dirty="0" smtClean="0">
                <a:sym typeface="+mn-ea"/>
              </a:rPr>
              <a:t> </a:t>
            </a:r>
            <a:r>
              <a:rPr lang="en-US" dirty="0" smtClean="0">
                <a:sym typeface="+mn-ea"/>
              </a:rPr>
              <a:t>mm</a:t>
            </a:r>
            <a:endParaRPr lang="en-US" dirty="0" smtClean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</a:t>
            </a:r>
            <a:r>
              <a:rPr lang="en-US" dirty="0" smtClean="0">
                <a:sym typeface="+mn-ea"/>
              </a:rPr>
              <a:t>from Z=0</a:t>
            </a:r>
            <a:r>
              <a:rPr lang="en-US" dirty="0">
                <a:sym typeface="+mn-ea"/>
              </a:rPr>
              <a:t> to top of </a:t>
            </a:r>
            <a:r>
              <a:rPr lang="en-US" dirty="0" smtClean="0">
                <a:sym typeface="+mn-ea"/>
              </a:rPr>
              <a:t>dome </a:t>
            </a:r>
            <a:r>
              <a:rPr lang="en-US" dirty="0" smtClean="0">
                <a:sym typeface="+mn-ea"/>
              </a:rPr>
              <a:t>:</a:t>
            </a:r>
            <a:r>
              <a:rPr lang="en-US" dirty="0" smtClean="0">
                <a:solidFill>
                  <a:srgbClr val="FF0000"/>
                </a:solidFill>
                <a:highlight>
                  <a:srgbClr val="FFFF00"/>
                </a:highlight>
                <a:ea typeface="宋体" panose="02010600030101010101" pitchFamily="2" charset="-122"/>
                <a:sym typeface="+mn-ea"/>
              </a:rPr>
              <a:t>0.11</a:t>
            </a:r>
            <a:r>
              <a:rPr lang="en-US" altLang="zh-CN" dirty="0" smtClean="0">
                <a:sym typeface="+mn-ea"/>
              </a:rPr>
              <a:t> </a:t>
            </a:r>
            <a:r>
              <a:rPr lang="en-US" altLang="zh-CN" dirty="0" smtClean="0">
                <a:sym typeface="+mn-ea"/>
              </a:rPr>
              <a:t>mm 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>
                <a:sym typeface="+mn-ea"/>
              </a:rPr>
              <a:t>The distance from top of emitting area to bottom of package : </a:t>
            </a:r>
            <a:r>
              <a:rPr lang="en-US" dirty="0" smtClean="0">
                <a:solidFill>
                  <a:srgbClr val="FF0000"/>
                </a:solidFill>
                <a:highlight>
                  <a:srgbClr val="FFFF00"/>
                </a:highlight>
                <a:sym typeface="+mn-ea"/>
              </a:rPr>
              <a:t>0.</a:t>
            </a: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  <a:ea typeface="宋体" panose="02010600030101010101" pitchFamily="2" charset="-122"/>
                <a:sym typeface="+mn-ea"/>
              </a:rPr>
              <a:t>9</a:t>
            </a:r>
            <a:r>
              <a:rPr lang="en-US" altLang="zh-CN" dirty="0" smtClean="0">
                <a:solidFill>
                  <a:srgbClr val="FF0000"/>
                </a:solidFill>
                <a:highlight>
                  <a:srgbClr val="FFFF00"/>
                </a:highlight>
                <a:ea typeface="宋体" panose="02010600030101010101" pitchFamily="2" charset="-122"/>
                <a:sym typeface="+mn-ea"/>
              </a:rPr>
              <a:t>85</a:t>
            </a:r>
            <a:r>
              <a:rPr lang="en-US" dirty="0" smtClean="0">
                <a:sym typeface="+mn-ea"/>
              </a:rPr>
              <a:t> </a:t>
            </a:r>
            <a:r>
              <a:rPr lang="en-US" dirty="0" smtClean="0">
                <a:sym typeface="+mn-ea"/>
              </a:rPr>
              <a:t>mm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/>
              <a:t>The distance from top of emitting area to top of </a:t>
            </a:r>
            <a:r>
              <a:rPr lang="en-US" dirty="0" smtClean="0"/>
              <a:t>dome </a:t>
            </a:r>
            <a:r>
              <a:rPr lang="en-US" dirty="0" smtClean="0"/>
              <a:t>: </a:t>
            </a:r>
            <a:r>
              <a:rPr lang="en-US" dirty="0" smtClean="0">
                <a:ea typeface="宋体" panose="02010600030101010101" pitchFamily="2" charset="-122"/>
              </a:rPr>
              <a:t>0.045</a:t>
            </a:r>
            <a:r>
              <a:rPr lang="en-US" altLang="zh-CN" dirty="0" smtClean="0"/>
              <a:t> </a:t>
            </a:r>
            <a:r>
              <a:rPr lang="en-US" altLang="zh-CN" dirty="0" smtClean="0"/>
              <a:t>mm </a:t>
            </a:r>
            <a:endParaRPr lang="en-US" altLang="zh-CN" dirty="0" smtClean="0"/>
          </a:p>
          <a:p>
            <a:endParaRPr lang="en-US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917507" y="712468"/>
            <a:ext cx="0" cy="1758315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10"/>
          <p:cNvCxnSpPr/>
          <p:nvPr/>
        </p:nvCxnSpPr>
        <p:spPr>
          <a:xfrm flipV="1">
            <a:off x="2894330" y="2455934"/>
            <a:ext cx="1643698" cy="14849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/>
          <p:nvPr/>
        </p:nvSpPr>
        <p:spPr>
          <a:xfrm>
            <a:off x="3612198" y="2490971"/>
            <a:ext cx="411480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19"/>
          <p:cNvSpPr txBox="1"/>
          <p:nvPr/>
        </p:nvSpPr>
        <p:spPr>
          <a:xfrm>
            <a:off x="2532379" y="1389377"/>
            <a:ext cx="408305" cy="404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40"/>
          <p:cNvSpPr txBox="1"/>
          <p:nvPr/>
        </p:nvSpPr>
        <p:spPr>
          <a:xfrm>
            <a:off x="4983344" y="1943095"/>
            <a:ext cx="892436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Z = 0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3"/>
          <p:cNvCxnSpPr/>
          <p:nvPr/>
        </p:nvCxnSpPr>
        <p:spPr>
          <a:xfrm flipH="1">
            <a:off x="4835646" y="2461258"/>
            <a:ext cx="1040133" cy="1154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mQzNzZjOTMwNmZkMDIyZmEwOGQxOThhODkyZjVlYTAifQ=="/>
  <p:tag name="KSO_WPP_MARK_KEY" val="7dc66ca3-f4b4-4d3b-80a1-66d3c6dec808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0</TotalTime>
  <Words>419</Words>
  <Application>WPS 演示</Application>
  <PresentationFormat>宽屏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MS PGothic</vt:lpstr>
      <vt:lpstr>Trebuchet MS</vt:lpstr>
      <vt:lpstr>Arial</vt:lpstr>
      <vt:lpstr>Tahoma</vt:lpstr>
      <vt:lpstr>微软雅黑</vt:lpstr>
      <vt:lpstr>Arial Unicode MS</vt:lpstr>
      <vt:lpstr>Calibri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SfT-70X-WS65-H2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林川</cp:lastModifiedBy>
  <cp:revision>96</cp:revision>
  <dcterms:created xsi:type="dcterms:W3CDTF">2017-11-01T18:15:00Z</dcterms:created>
  <dcterms:modified xsi:type="dcterms:W3CDTF">2024-12-12T08:34:09Z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2052-12.1.0.19302</vt:lpwstr>
  </property>
</Properties>
</file>